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2" autoAdjust="0"/>
    <p:restoredTop sz="94660"/>
  </p:normalViewPr>
  <p:slideViewPr>
    <p:cSldViewPr snapToObjects="1" showGuides="1">
      <p:cViewPr varScale="1">
        <p:scale>
          <a:sx n="42" d="100"/>
          <a:sy n="42" d="100"/>
        </p:scale>
        <p:origin x="2237" y="53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r>
              <a:rPr lang="el-GR" sz="15000" b="1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Ταξιδεύετε εκτός της ΕΕ;</a:t>
            </a:r>
            <a:endParaRPr lang="el-GR" sz="15000" b="1" baseline="30000" dirty="0">
              <a:solidFill>
                <a:schemeClr val="bg1"/>
              </a:solidFill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lvl="0" algn="ctr"/>
            <a:r>
              <a:rPr lang="el" sz="5500" b="1" baseline="30000">
                <a:solidFill>
                  <a:prstClr val="black"/>
                </a:solidFill>
                <a:latin typeface="Verdana"/>
                <a:ea typeface="Verdana"/>
                <a:cs typeface="Verdana"/>
              </a:rPr>
              <a:t>Βγάλτε όσες φωτογραφίες θέλετε</a:t>
            </a:r>
            <a:r>
              <a:rPr lang="el" sz="5500" b="1" baseline="30000">
                <a:solidFill>
                  <a:prstClr val="black"/>
                </a:solidFill>
                <a:latin typeface="Verdana"/>
                <a:cs typeface="Verdana"/>
              </a:rPr>
              <a:t/>
            </a:r>
            <a:br>
              <a:rPr lang="el" sz="5500" b="1" baseline="30000">
                <a:solidFill>
                  <a:prstClr val="black"/>
                </a:solidFill>
                <a:latin typeface="Verdana"/>
                <a:cs typeface="Verdana"/>
              </a:rPr>
            </a:br>
            <a:r>
              <a:rPr lang="el" sz="5500" b="1" baseline="30000">
                <a:solidFill>
                  <a:prstClr val="black"/>
                </a:solidFill>
                <a:latin typeface="Verdana"/>
                <a:ea typeface="Verdana"/>
                <a:cs typeface="Verdana"/>
              </a:rPr>
              <a:t>τα αγαπημένα σας φυτά...</a:t>
            </a:r>
            <a:endParaRPr lang="el" sz="5500" b="1" baseline="30000" dirty="0">
              <a:solidFill>
                <a:prstClr val="black"/>
              </a:solidFill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/>
            <a:r>
              <a:rPr lang="el-GR" sz="8800" b="1" baseline="30000" dirty="0" smtClean="0">
                <a:latin typeface="Verdana"/>
                <a:ea typeface="Verdana"/>
                <a:cs typeface="Verdana"/>
              </a:rPr>
              <a:t>…</a:t>
            </a:r>
            <a:r>
              <a:rPr lang="el-GR" sz="8800" b="1" baseline="30000" dirty="0">
                <a:latin typeface="Verdana"/>
                <a:ea typeface="Verdana"/>
                <a:cs typeface="Verdana"/>
              </a:rPr>
              <a:t>αλλά μην τα φέρνετε πίσω μαζί σας.</a:t>
            </a:r>
            <a:endParaRPr lang="it-it" sz="8800" b="1" i="0" u="none" baseline="30000" dirty="0"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97917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/>
            <a:r>
              <a:rPr lang="el-GR" sz="88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Μπορεί να μεταφέρετε στις αποσκευές σας νέους, επιβλαβείς για τα φυτά, οργανισμούς.</a:t>
            </a:r>
          </a:p>
          <a:p>
            <a:pPr algn="ctr" rtl="0"/>
            <a:endParaRPr lang="it-it" sz="8800" b="1" i="0" u="none" baseline="30000" dirty="0">
              <a:solidFill>
                <a:srgbClr val="FFFFFF"/>
              </a:solidFill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 fontScale="90000"/>
          </a:bodyPr>
          <a:lstStyle/>
          <a:p>
            <a:r>
              <a:rPr lang="el-GR" sz="86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ΚΡΑΤΗΣΤΕ ΤΗ ΦΥΣΗ ΥΓΙΗ, μη φέρνετε φυτά κατά την επιστροφή σας</a:t>
            </a:r>
            <a:endParaRPr lang="el-GR" sz="8600" b="1" baseline="30000" dirty="0">
              <a:solidFill>
                <a:srgbClr val="FFFFFF"/>
              </a:solidFill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5" ma:contentTypeDescription="Create a new document." ma:contentTypeScope="" ma:versionID="445a8bc7f4745d558c9b7777d328e46f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7e4d4ebc3d1a17e15664f16c56026219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327B108-ACEA-4C30-84B7-A7ADA32B9A47}"/>
</file>

<file path=customXml/itemProps2.xml><?xml version="1.0" encoding="utf-8"?>
<ds:datastoreItem xmlns:ds="http://schemas.openxmlformats.org/officeDocument/2006/customXml" ds:itemID="{2F0D36F9-7E55-45DC-8BE6-470CACF3EBDA}"/>
</file>

<file path=customXml/itemProps3.xml><?xml version="1.0" encoding="utf-8"?>
<ds:datastoreItem xmlns:ds="http://schemas.openxmlformats.org/officeDocument/2006/customXml" ds:itemID="{C334C1E4-D7C1-4B44-98C4-9F138441FA8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Thème Office</vt:lpstr>
      <vt:lpstr>Ταξιδεύετε εκτός της ΕΕ;</vt:lpstr>
      <vt:lpstr>PowerPoint Presentation</vt:lpstr>
      <vt:lpstr>PowerPoint Presentation</vt:lpstr>
      <vt:lpstr>PowerPoint Presentation</vt:lpstr>
      <vt:lpstr>ΚΡΑΤΗΣΤΕ ΤΗ ΦΥΣΗ ΥΓΙΗ, μη φέρνετε φυτά κατά την επιστροφή σας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Barabucci, Claudia</cp:lastModifiedBy>
  <cp:revision>15</cp:revision>
  <dcterms:created xsi:type="dcterms:W3CDTF">2023-07-25T08:09:46Z</dcterms:created>
  <dcterms:modified xsi:type="dcterms:W3CDTF">2023-09-12T16:15:52Z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